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E53-66D9-44AE-A37A-FE88F73669F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DDCB-19AB-4F31-AE3A-441DC66F6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2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E53-66D9-44AE-A37A-FE88F73669F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DDCB-19AB-4F31-AE3A-441DC66F6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9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E53-66D9-44AE-A37A-FE88F73669F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DDCB-19AB-4F31-AE3A-441DC66F6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3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E53-66D9-44AE-A37A-FE88F73669F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DDCB-19AB-4F31-AE3A-441DC66F6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9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E53-66D9-44AE-A37A-FE88F73669F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DDCB-19AB-4F31-AE3A-441DC66F6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3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E53-66D9-44AE-A37A-FE88F73669F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DDCB-19AB-4F31-AE3A-441DC66F6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E53-66D9-44AE-A37A-FE88F73669F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DDCB-19AB-4F31-AE3A-441DC66F6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2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E53-66D9-44AE-A37A-FE88F73669F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DDCB-19AB-4F31-AE3A-441DC66F6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1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E53-66D9-44AE-A37A-FE88F73669F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DDCB-19AB-4F31-AE3A-441DC66F6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8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E53-66D9-44AE-A37A-FE88F73669F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DDCB-19AB-4F31-AE3A-441DC66F6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6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E53-66D9-44AE-A37A-FE88F73669F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DDCB-19AB-4F31-AE3A-441DC66F6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1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3E53-66D9-44AE-A37A-FE88F73669F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8DDCB-19AB-4F31-AE3A-441DC66F6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9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99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86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357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3</cp:revision>
  <dcterms:created xsi:type="dcterms:W3CDTF">2016-04-27T07:13:25Z</dcterms:created>
  <dcterms:modified xsi:type="dcterms:W3CDTF">2016-04-27T07:25:35Z</dcterms:modified>
</cp:coreProperties>
</file>